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80973" y="5220638"/>
            <a:ext cx="7270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TRONG NĂM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bốn mùa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17</Words>
  <Application>Microsoft Office PowerPoint</Application>
  <PresentationFormat>Widescreen</PresentationFormat>
  <Paragraphs>5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UTM Avo</vt:lpstr>
      <vt:lpstr>UTM Cookies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60</cp:revision>
  <dcterms:created xsi:type="dcterms:W3CDTF">2021-06-02T02:35:09Z</dcterms:created>
  <dcterms:modified xsi:type="dcterms:W3CDTF">2023-12-28T03:14:03Z</dcterms:modified>
</cp:coreProperties>
</file>